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B21FB9-16F1-4B5A-BEB7-A2F4CA52198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367BE1-8CE4-4E50-B24D-5A8A3E8C0B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how.com/facts_6793539_internet-communication-technolog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458200" cy="1222375"/>
          </a:xfrm>
        </p:spPr>
        <p:txBody>
          <a:bodyPr/>
          <a:lstStyle/>
          <a:p>
            <a:r>
              <a:rPr lang="en-US" dirty="0" smtClean="0"/>
              <a:t>Internet and Communications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C:\Users\Stephan\Downloads\datacommun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46410"/>
            <a:ext cx="6236328" cy="5059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Wired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Coaxial Cables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7" name="Picture 3" descr="C:\Users\Stephan\Downloads\coa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09799"/>
            <a:ext cx="6324600" cy="4135315"/>
          </a:xfrm>
          <a:prstGeom prst="rect">
            <a:avLst/>
          </a:prstGeom>
          <a:noFill/>
        </p:spPr>
      </p:pic>
      <p:pic>
        <p:nvPicPr>
          <p:cNvPr id="6148" name="Picture 4" descr="C:\Users\Stephan\Downloads\coax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14800"/>
            <a:ext cx="3505200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Wired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Fiber Optic Cables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C:\Users\Stephan\Downloads\fibreop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314394"/>
            <a:ext cx="7239000" cy="3829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Wired Media</a:t>
            </a:r>
          </a:p>
          <a:p>
            <a:r>
              <a:rPr lang="en-US" dirty="0" smtClean="0"/>
              <a:t>Wireless Media</a:t>
            </a:r>
          </a:p>
          <a:p>
            <a:r>
              <a:rPr lang="en-US" dirty="0" smtClean="0"/>
              <a:t>These include; Satellite, microwave and infrared.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Satellite</a:t>
            </a:r>
          </a:p>
          <a:p>
            <a:endParaRPr lang="en-US" dirty="0"/>
          </a:p>
        </p:txBody>
      </p:sp>
      <p:pic>
        <p:nvPicPr>
          <p:cNvPr id="8194" name="Picture 2" descr="C:\Users\Stephan\Downloads\satell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95600"/>
            <a:ext cx="6553200" cy="3598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Microwave</a:t>
            </a:r>
          </a:p>
          <a:p>
            <a:endParaRPr lang="en-US" dirty="0"/>
          </a:p>
        </p:txBody>
      </p:sp>
      <p:pic>
        <p:nvPicPr>
          <p:cNvPr id="9218" name="Picture 2" descr="C:\Users\Stephan\Downloads\microw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7091253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Infrared</a:t>
            </a:r>
          </a:p>
          <a:p>
            <a:endParaRPr lang="en-US" dirty="0"/>
          </a:p>
        </p:txBody>
      </p:sp>
      <p:pic>
        <p:nvPicPr>
          <p:cNvPr id="10242" name="Picture 2" descr="C:\Users\Stephan\Downloads\infra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150" y="2314575"/>
            <a:ext cx="4457700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rise of the Internet has had a revolutionary effect on society. One way the Internet has transformed society includes the evolution of communication technology that eliminates the obstacle of distance from the communication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Read </a:t>
            </a:r>
            <a:r>
              <a:rPr lang="en-US" dirty="0"/>
              <a:t>more: </a:t>
            </a:r>
            <a:r>
              <a:rPr lang="en-US" dirty="0">
                <a:hlinkClick r:id="rId2"/>
              </a:rPr>
              <a:t>Internet &amp; Communication Technology | eHow.com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http://www.ehow.com/facts_6793539_internet-communication-technology.html#ixzz2GwHBCtkJ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communication, one computer (the sender or </a:t>
            </a:r>
            <a:r>
              <a:rPr lang="en-US" b="1" dirty="0" smtClean="0"/>
              <a:t>transmitter</a:t>
            </a:r>
            <a:r>
              <a:rPr lang="en-US" dirty="0" smtClean="0"/>
              <a:t>) transmits data to another computer(</a:t>
            </a:r>
            <a:r>
              <a:rPr lang="en-US" b="1" dirty="0" smtClean="0"/>
              <a:t>receiver</a:t>
            </a:r>
            <a:r>
              <a:rPr lang="en-US" dirty="0" smtClean="0"/>
              <a:t>) over a </a:t>
            </a:r>
            <a:r>
              <a:rPr lang="en-US" b="1" dirty="0" smtClean="0"/>
              <a:t>communication channel</a:t>
            </a:r>
            <a:r>
              <a:rPr lang="en-US" dirty="0" smtClean="0"/>
              <a:t> or </a:t>
            </a:r>
            <a:r>
              <a:rPr lang="en-US" b="1" dirty="0" smtClean="0"/>
              <a:t>communication link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 descr="C:\Users\Stephan\Downloads\sender recie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733800"/>
            <a:ext cx="4114800" cy="2767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LAN – Local Area Network</a:t>
            </a:r>
          </a:p>
          <a:p>
            <a:r>
              <a:rPr lang="en-US" dirty="0" smtClean="0"/>
              <a:t>MAN - </a:t>
            </a:r>
            <a:r>
              <a:rPr lang="en-US" dirty="0"/>
              <a:t>A </a:t>
            </a:r>
            <a:r>
              <a:rPr lang="en-US" b="1" dirty="0"/>
              <a:t>metropolitan area network</a:t>
            </a:r>
            <a:r>
              <a:rPr lang="en-US" dirty="0"/>
              <a:t> (</a:t>
            </a:r>
            <a:r>
              <a:rPr lang="en-US" b="1" dirty="0"/>
              <a:t>MAN</a:t>
            </a:r>
            <a:r>
              <a:rPr lang="en-US" dirty="0"/>
              <a:t>) is </a:t>
            </a:r>
            <a:r>
              <a:rPr lang="en-US" dirty="0" smtClean="0"/>
              <a:t>a computer network</a:t>
            </a:r>
            <a:r>
              <a:rPr lang="en-US" dirty="0"/>
              <a:t> that usually spans a city or a large campus. A MAN usually interconnects a number of </a:t>
            </a:r>
            <a:r>
              <a:rPr lang="en-US" dirty="0" smtClean="0"/>
              <a:t>LANs.</a:t>
            </a:r>
          </a:p>
          <a:p>
            <a:r>
              <a:rPr lang="en-US" dirty="0" smtClean="0"/>
              <a:t>WAN - </a:t>
            </a:r>
            <a:r>
              <a:rPr lang="en-US" dirty="0"/>
              <a:t>A </a:t>
            </a:r>
            <a:r>
              <a:rPr lang="en-US" b="1" dirty="0"/>
              <a:t>Wide Area Network</a:t>
            </a:r>
            <a:r>
              <a:rPr lang="en-US" dirty="0"/>
              <a:t> (WAN) is a network that covers a broad area (i.e., </a:t>
            </a:r>
            <a:r>
              <a:rPr lang="en-US" dirty="0" smtClean="0"/>
              <a:t>any  telecommunications network</a:t>
            </a:r>
            <a:r>
              <a:rPr lang="en-US" dirty="0"/>
              <a:t> that links across metropolitan, regional, or national boundaries) using private </a:t>
            </a:r>
            <a:r>
              <a:rPr lang="en-US" dirty="0" smtClean="0"/>
              <a:t>or public network </a:t>
            </a:r>
            <a:r>
              <a:rPr lang="en-US" dirty="0"/>
              <a:t>transports.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</a:t>
            </a:r>
            <a:endParaRPr lang="en-US" dirty="0"/>
          </a:p>
        </p:txBody>
      </p:sp>
      <p:pic>
        <p:nvPicPr>
          <p:cNvPr id="3074" name="Picture 2" descr="C:\Users\Stephan\Downloads\l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19450" y="2345531"/>
            <a:ext cx="2857500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</a:t>
            </a:r>
            <a:endParaRPr lang="en-US" dirty="0"/>
          </a:p>
        </p:txBody>
      </p:sp>
      <p:pic>
        <p:nvPicPr>
          <p:cNvPr id="2050" name="Picture 2" descr="C:\Users\Stephan\Downloads\W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24112" y="1840706"/>
            <a:ext cx="4448175" cy="395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</a:t>
            </a:r>
            <a:endParaRPr lang="en-US" dirty="0"/>
          </a:p>
        </p:txBody>
      </p:sp>
      <p:pic>
        <p:nvPicPr>
          <p:cNvPr id="4098" name="Picture 2" descr="C:\Users\Stephan\Downloads\M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467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Transmission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Wired Media such as coaxial, Twisted Pair and Fiber-Optic cables.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WiredMedia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Twisted Pair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Users\Stephan\Downloads\twisted p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295525"/>
            <a:ext cx="2857500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135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Internet and Communications Technologies</vt:lpstr>
      <vt:lpstr>Slide 2</vt:lpstr>
      <vt:lpstr>Communication</vt:lpstr>
      <vt:lpstr>Networks</vt:lpstr>
      <vt:lpstr>LAN</vt:lpstr>
      <vt:lpstr>WAN</vt:lpstr>
      <vt:lpstr>MAN</vt:lpstr>
      <vt:lpstr>Types of Transmission Media</vt:lpstr>
      <vt:lpstr>WiredMedia</vt:lpstr>
      <vt:lpstr>Wired Media</vt:lpstr>
      <vt:lpstr>Wired Media</vt:lpstr>
      <vt:lpstr>Types of Transmission</vt:lpstr>
      <vt:lpstr>Wireless Media</vt:lpstr>
      <vt:lpstr>Wireless Media</vt:lpstr>
      <vt:lpstr>Wireless Media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and Communications Technologies</dc:title>
  <dc:creator>Stephan</dc:creator>
  <cp:lastModifiedBy>Stephan</cp:lastModifiedBy>
  <cp:revision>9</cp:revision>
  <dcterms:created xsi:type="dcterms:W3CDTF">2013-01-03T18:32:54Z</dcterms:created>
  <dcterms:modified xsi:type="dcterms:W3CDTF">2013-01-03T19:21:28Z</dcterms:modified>
</cp:coreProperties>
</file>