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CBF8-8D9D-4873-A621-66F1305D6084}" type="datetimeFigureOut">
              <a:rPr lang="en-US" smtClean="0"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D854-4E0D-4A9B-B679-962E550E56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962400"/>
            <a:ext cx="4239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SPREADSHEET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en-US" dirty="0" smtClean="0"/>
              <a:t>What is a spreadsheet ?</a:t>
            </a:r>
            <a:endParaRPr lang="en-US" dirty="0"/>
          </a:p>
        </p:txBody>
      </p:sp>
      <p:pic>
        <p:nvPicPr>
          <p:cNvPr id="4" name="Content Placeholder 3" descr="bar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286000" cy="6858000"/>
          </a:xfrm>
        </p:spPr>
      </p:pic>
      <p:pic>
        <p:nvPicPr>
          <p:cNvPr id="7" name="Picture 6" descr="spreadshee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219200"/>
            <a:ext cx="6400800" cy="5558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</a:t>
            </a:r>
            <a:endParaRPr lang="en-US" dirty="0"/>
          </a:p>
        </p:txBody>
      </p:sp>
      <p:pic>
        <p:nvPicPr>
          <p:cNvPr id="4" name="Content Placeholder 3" descr="bar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286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86000" y="13716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spreadsheet is a tool that is used for analyzing, charting and managing data.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23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What is a spreadsheet ?</vt:lpstr>
      <vt:lpstr>Spreadsheet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Squires</dc:creator>
  <cp:lastModifiedBy>Andrew Squires</cp:lastModifiedBy>
  <cp:revision>15</cp:revision>
  <dcterms:created xsi:type="dcterms:W3CDTF">2009-01-16T14:31:22Z</dcterms:created>
  <dcterms:modified xsi:type="dcterms:W3CDTF">2009-01-18T13:19:57Z</dcterms:modified>
</cp:coreProperties>
</file>