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C0708-7CB8-4340-A937-B415331F02D6}" type="datetimeFigureOut">
              <a:rPr lang="en-US" smtClean="0"/>
              <a:t>2/10/2009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D940-5F2A-4256-9FD0-5B7DA2CE60E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MDMarkham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3200400"/>
            <a:ext cx="55675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HARDWARE</a:t>
            </a:r>
          </a:p>
          <a:p>
            <a:pPr algn="ctr"/>
            <a:r>
              <a:rPr lang="en-GB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 SPECIFICATIONS</a:t>
            </a:r>
            <a:endParaRPr lang="en-GB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6553200" cy="1470025"/>
          </a:xfrm>
        </p:spPr>
        <p:txBody>
          <a:bodyPr/>
          <a:lstStyle/>
          <a:p>
            <a:r>
              <a:rPr lang="en-US" dirty="0" smtClean="0"/>
              <a:t>CENTRAL PROCESSING UNIT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76400"/>
            <a:ext cx="6400800" cy="35814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The CPU chip is called a </a:t>
            </a:r>
            <a:r>
              <a:rPr lang="en-US" b="1" dirty="0">
                <a:solidFill>
                  <a:schemeClr val="tx1"/>
                </a:solidFill>
              </a:rPr>
              <a:t>microprocessor.</a:t>
            </a:r>
          </a:p>
          <a:p>
            <a:pPr algn="l">
              <a:lnSpc>
                <a:spcPct val="80000"/>
              </a:lnSpc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speed of the CPU is measured in Giga Hertz (GHz). This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indicates how powerful it is.</a:t>
            </a:r>
          </a:p>
          <a:p>
            <a:pPr algn="l">
              <a:lnSpc>
                <a:spcPct val="8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Leading microprocessor manufacturers :</a:t>
            </a:r>
          </a:p>
          <a:p>
            <a:pPr algn="l"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Intel </a:t>
            </a:r>
          </a:p>
          <a:p>
            <a:pPr algn="l">
              <a:lnSpc>
                <a:spcPct val="8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Advanced Micro Devices (AMD)</a:t>
            </a:r>
          </a:p>
          <a:p>
            <a:pPr algn="l">
              <a:lnSpc>
                <a:spcPct val="8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 descr="R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5684520"/>
            <a:ext cx="2133600" cy="1173480"/>
          </a:xfrm>
          <a:prstGeom prst="rect">
            <a:avLst/>
          </a:prstGeom>
        </p:spPr>
      </p:pic>
      <p:pic>
        <p:nvPicPr>
          <p:cNvPr id="6" name="Picture 5" descr="intel-vs-am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4953001"/>
            <a:ext cx="2463801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0"/>
            <a:ext cx="6629400" cy="1470025"/>
          </a:xfrm>
        </p:spPr>
        <p:txBody>
          <a:bodyPr/>
          <a:lstStyle/>
          <a:p>
            <a:pPr algn="l"/>
            <a:r>
              <a:rPr lang="en-GB" dirty="0" smtClean="0"/>
              <a:t> Examples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600200"/>
            <a:ext cx="7239000" cy="5105400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Intel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Intel Pentium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Intel Celeron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Intel Core Duo (Intel Core 2 Duo)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AMD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AMD </a:t>
            </a:r>
            <a:r>
              <a:rPr lang="en-GB" dirty="0" err="1" smtClean="0">
                <a:solidFill>
                  <a:schemeClr val="tx1"/>
                </a:solidFill>
              </a:rPr>
              <a:t>Athlon</a:t>
            </a:r>
            <a:r>
              <a:rPr lang="en-GB" dirty="0" smtClean="0">
                <a:solidFill>
                  <a:schemeClr val="tx1"/>
                </a:solidFill>
              </a:rPr>
              <a:t> (AMD </a:t>
            </a:r>
            <a:r>
              <a:rPr lang="en-GB" dirty="0" err="1" smtClean="0">
                <a:solidFill>
                  <a:schemeClr val="tx1"/>
                </a:solidFill>
              </a:rPr>
              <a:t>Athlon</a:t>
            </a:r>
            <a:r>
              <a:rPr lang="en-GB" dirty="0" smtClean="0">
                <a:solidFill>
                  <a:schemeClr val="tx1"/>
                </a:solidFill>
              </a:rPr>
              <a:t> X2)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AMD </a:t>
            </a:r>
            <a:r>
              <a:rPr lang="en-GB" dirty="0" err="1" smtClean="0">
                <a:solidFill>
                  <a:schemeClr val="tx1"/>
                </a:solidFill>
              </a:rPr>
              <a:t>Sempron</a:t>
            </a:r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AMD	</a:t>
            </a:r>
            <a:r>
              <a:rPr lang="en-GB" dirty="0" err="1" smtClean="0">
                <a:solidFill>
                  <a:schemeClr val="tx1"/>
                </a:solidFill>
              </a:rPr>
              <a:t>Phenom</a:t>
            </a:r>
            <a:endParaRPr lang="en-GB" dirty="0" smtClean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upload.wikimedia.org/wikipedia/commons/thumb/0/04/AMDMarkham.jpg/250px-AMDMarkham.jpg">
            <a:hlinkClick r:id="rId3" tooltip="AMD Markham in Canada, formerly ATI headquarters.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24600" y="1143000"/>
            <a:ext cx="2636195" cy="1977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5" name="Picture 4" descr="Picture 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600" y="35052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loud Callout 5"/>
          <p:cNvSpPr/>
          <p:nvPr/>
        </p:nvSpPr>
        <p:spPr>
          <a:xfrm>
            <a:off x="2133600" y="381000"/>
            <a:ext cx="4114800" cy="3276600"/>
          </a:xfrm>
          <a:prstGeom prst="cloudCallout">
            <a:avLst>
              <a:gd name="adj1" fmla="val 62109"/>
              <a:gd name="adj2" fmla="val 53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Why is my computer so slow?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0"/>
            <a:ext cx="6629400" cy="1470025"/>
          </a:xfrm>
        </p:spPr>
        <p:txBody>
          <a:bodyPr/>
          <a:lstStyle/>
          <a:p>
            <a:r>
              <a:rPr lang="en-GB" dirty="0" smtClean="0"/>
              <a:t>Memory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600200"/>
            <a:ext cx="7239000" cy="5257800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This usually refers to the type of RAM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Types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SDRAM (Synchronous DRAM)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RDRAM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Rambus</a:t>
            </a:r>
            <a:r>
              <a:rPr lang="en-US" dirty="0" smtClean="0">
                <a:solidFill>
                  <a:schemeClr val="tx1"/>
                </a:solidFill>
              </a:rPr>
              <a:t> DRAM)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DDR (Double Data Rate SDRAM)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Speeds</a:t>
            </a:r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	PC 2100 533Mhz (DDR)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PC 3200 400Mhz (DDR2)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 descr="running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5486400"/>
            <a:ext cx="119062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0"/>
            <a:ext cx="6629400" cy="1470025"/>
          </a:xfrm>
        </p:spPr>
        <p:txBody>
          <a:bodyPr/>
          <a:lstStyle/>
          <a:p>
            <a:r>
              <a:rPr lang="en-GB" dirty="0" smtClean="0"/>
              <a:t>Hard Drive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600200"/>
            <a:ext cx="7086600" cy="502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This is where the data (pictures, music, documents )is stored.</a:t>
            </a: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Size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Usually in the range of Gigabytes(GB)</a:t>
            </a:r>
          </a:p>
          <a:p>
            <a:pPr algn="l"/>
            <a:r>
              <a:rPr lang="en-GB" dirty="0" err="1" smtClean="0">
                <a:solidFill>
                  <a:schemeClr val="tx1"/>
                </a:solidFill>
              </a:rPr>
              <a:t>Eg</a:t>
            </a:r>
            <a:r>
              <a:rPr lang="en-GB" dirty="0" smtClean="0">
                <a:solidFill>
                  <a:schemeClr val="tx1"/>
                </a:solidFill>
              </a:rPr>
              <a:t>. 80GB, 120GB, 320GB, 500GB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Speed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Typically two speeds:	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7200rpm (desktops)</a:t>
            </a:r>
          </a:p>
          <a:p>
            <a:pPr algn="l"/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5400rpm (laptops)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 descr="western-digital-ships-320-gb-capacity-25-inch-hard-drives-for-notebooks-and-portable-storage-devic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392" y="4419600"/>
            <a:ext cx="2575607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0"/>
            <a:ext cx="6629400" cy="1470025"/>
          </a:xfrm>
        </p:spPr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pic>
        <p:nvPicPr>
          <p:cNvPr id="5" name="Picture 4" descr="j04393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2098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98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CENTRAL PROCESSING UNIT</vt:lpstr>
      <vt:lpstr> Examples</vt:lpstr>
      <vt:lpstr>Slide 4</vt:lpstr>
      <vt:lpstr>Memory</vt:lpstr>
      <vt:lpstr>Hard Drive</vt:lpstr>
      <vt:lpstr>Activity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39</cp:revision>
  <dcterms:created xsi:type="dcterms:W3CDTF">2009-02-10T10:04:18Z</dcterms:created>
  <dcterms:modified xsi:type="dcterms:W3CDTF">2009-02-10T16:49:01Z</dcterms:modified>
</cp:coreProperties>
</file>