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8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3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3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8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3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7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9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5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4252-253F-4546-B62B-1F57A5E4DCC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D1FF-26B0-4CC1-BB13-42247532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6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667" y="942059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Algebra 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667" y="4696743"/>
            <a:ext cx="9144000" cy="1655762"/>
          </a:xfrm>
        </p:spPr>
        <p:txBody>
          <a:bodyPr>
            <a:normAutofit/>
          </a:bodyPr>
          <a:lstStyle/>
          <a:p>
            <a:r>
              <a:rPr lang="en-US" sz="5000" dirty="0" smtClean="0"/>
              <a:t>From Beginning to End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250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x 4 = ?</a:t>
            </a:r>
          </a:p>
          <a:p>
            <a:endParaRPr lang="en-US" dirty="0"/>
          </a:p>
          <a:p>
            <a:r>
              <a:rPr lang="en-US" dirty="0" smtClean="0"/>
              <a:t>A  x B = ???</a:t>
            </a:r>
          </a:p>
          <a:p>
            <a:endParaRPr lang="en-US" dirty="0"/>
          </a:p>
          <a:p>
            <a:r>
              <a:rPr lang="en-US" dirty="0" smtClean="0"/>
              <a:t>2A  x  2B = 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</a:p>
          <a:p>
            <a:r>
              <a:rPr lang="en-US" dirty="0" smtClean="0"/>
              <a:t>SUBRACTION</a:t>
            </a:r>
          </a:p>
          <a:p>
            <a:r>
              <a:rPr lang="en-US" dirty="0" smtClean="0"/>
              <a:t>MULTIPLICATION</a:t>
            </a:r>
          </a:p>
          <a:p>
            <a:r>
              <a:rPr lang="en-US" dirty="0" smtClean="0"/>
              <a:t>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APPLE + 1 BANANA = ??</a:t>
            </a:r>
          </a:p>
          <a:p>
            <a:endParaRPr lang="en-US" dirty="0"/>
          </a:p>
          <a:p>
            <a:r>
              <a:rPr lang="en-US" dirty="0" smtClean="0"/>
              <a:t>1 BANANA + 1 BANANA =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MANGO + 1 PLUM = ?</a:t>
            </a:r>
          </a:p>
          <a:p>
            <a:endParaRPr lang="en-US" dirty="0"/>
          </a:p>
          <a:p>
            <a:r>
              <a:rPr lang="en-US" dirty="0" smtClean="0"/>
              <a:t>1 MANGO + 2 MANGOES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APPLES  -  3 BANANAS = ??</a:t>
            </a:r>
          </a:p>
          <a:p>
            <a:endParaRPr lang="en-US" dirty="0"/>
          </a:p>
          <a:p>
            <a:r>
              <a:rPr lang="en-US" dirty="0" smtClean="0"/>
              <a:t>2 APPLES  -  1 APPLE  =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BANANAS  - 4 BANANAS = ???</a:t>
            </a:r>
          </a:p>
          <a:p>
            <a:endParaRPr lang="en-US" dirty="0"/>
          </a:p>
          <a:p>
            <a:r>
              <a:rPr lang="en-US" dirty="0" smtClean="0"/>
              <a:t>12 BANANS – 3 APPLES =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APPLES = A </a:t>
            </a:r>
          </a:p>
          <a:p>
            <a:endParaRPr lang="en-US" dirty="0"/>
          </a:p>
          <a:p>
            <a:r>
              <a:rPr lang="en-US" dirty="0" smtClean="0"/>
              <a:t>BANANAS =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12A </a:t>
            </a:r>
            <a:r>
              <a:rPr lang="en-US" dirty="0"/>
              <a:t>+ 2B = ???</a:t>
            </a:r>
          </a:p>
          <a:p>
            <a:endParaRPr lang="en-US" dirty="0"/>
          </a:p>
          <a:p>
            <a:r>
              <a:rPr lang="en-US" dirty="0" smtClean="0"/>
              <a:t>12 </a:t>
            </a:r>
            <a:r>
              <a:rPr lang="en-US" dirty="0"/>
              <a:t>A  + 3A = 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A   - 2B = ???</a:t>
            </a:r>
          </a:p>
          <a:p>
            <a:endParaRPr lang="en-US" dirty="0"/>
          </a:p>
          <a:p>
            <a:r>
              <a:rPr lang="en-US" dirty="0" smtClean="0"/>
              <a:t>12A  - 5A =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117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Algebra </vt:lpstr>
      <vt:lpstr>Operation</vt:lpstr>
      <vt:lpstr>EXAMPLE</vt:lpstr>
      <vt:lpstr>ADDITION</vt:lpstr>
      <vt:lpstr>EXAMPLE</vt:lpstr>
      <vt:lpstr>SUBTRACTION</vt:lpstr>
      <vt:lpstr>SUBSTITUTE</vt:lpstr>
      <vt:lpstr>EXAMPLE</vt:lpstr>
      <vt:lpstr>EXAMPLE</vt:lpstr>
      <vt:lpstr>MULTIPLICATION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stephan_small</dc:creator>
  <cp:lastModifiedBy>stephan_small</cp:lastModifiedBy>
  <cp:revision>5</cp:revision>
  <dcterms:created xsi:type="dcterms:W3CDTF">2015-10-13T12:45:43Z</dcterms:created>
  <dcterms:modified xsi:type="dcterms:W3CDTF">2015-10-13T13:56:24Z</dcterms:modified>
</cp:coreProperties>
</file>